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8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9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8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1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2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9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0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0C089-8FD7-4793-A393-B019E0D89320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6A7D3-9FE2-4E08-847D-4F1BEDF56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13" y="0"/>
            <a:ext cx="1581150" cy="514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514350"/>
            <a:ext cx="11809040" cy="5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6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092"/>
            <a:ext cx="12043239" cy="42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3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1608" cy="44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9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9062"/>
            <a:ext cx="113538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61912"/>
            <a:ext cx="110871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1039475" cy="544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24228"/>
            <a:ext cx="5391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152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6" y="160441"/>
            <a:ext cx="11058525" cy="3629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3789466"/>
            <a:ext cx="106394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9" y="190266"/>
            <a:ext cx="11756767" cy="55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4" y="0"/>
            <a:ext cx="9963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0" y="0"/>
            <a:ext cx="9591675" cy="217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0" y="2288342"/>
            <a:ext cx="79819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14951" cy="50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5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9" y="0"/>
            <a:ext cx="1082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9" y="-1"/>
            <a:ext cx="11763604" cy="55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82"/>
            <a:ext cx="12136206" cy="32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" y="0"/>
            <a:ext cx="11945627" cy="58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2" y="0"/>
            <a:ext cx="6096000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432"/>
            <a:ext cx="9893508" cy="63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04"/>
            <a:ext cx="11692328" cy="5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33744" cy="333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078" cy="2728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8999"/>
            <a:ext cx="9203961" cy="25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" y="9525"/>
            <a:ext cx="11467788" cy="39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6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7" y="0"/>
            <a:ext cx="9476907" cy="68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4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20872" cy="5741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4" y="5741232"/>
            <a:ext cx="4823092" cy="8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41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91675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" y="5143500"/>
            <a:ext cx="659028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1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98"/>
            <a:ext cx="12214370" cy="42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97259" cy="43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6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" y="1"/>
            <a:ext cx="9519222" cy="55978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7899"/>
            <a:ext cx="10553075" cy="1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7" y="0"/>
            <a:ext cx="1171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27830" cy="66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73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4"/>
            <a:ext cx="10163175" cy="84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909"/>
            <a:ext cx="10987790" cy="58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37"/>
            <a:ext cx="11587397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21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0200" cy="315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02" y="3603495"/>
            <a:ext cx="6576545" cy="206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8825"/>
            <a:ext cx="8334375" cy="93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" y="3568125"/>
            <a:ext cx="3571875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" y="3933787"/>
            <a:ext cx="2247900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4333837"/>
            <a:ext cx="2171700" cy="478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5680"/>
            <a:ext cx="10763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11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3" y="180975"/>
            <a:ext cx="10455965" cy="3461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92" y="4883046"/>
            <a:ext cx="8528929" cy="1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69798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01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" y="112269"/>
            <a:ext cx="11104049" cy="63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4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03"/>
            <a:ext cx="9801225" cy="2066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0" y="2240171"/>
            <a:ext cx="9944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39"/>
            <a:ext cx="11674093" cy="24660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3279"/>
            <a:ext cx="8519695" cy="40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751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18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78" y="0"/>
            <a:ext cx="588645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1617377" cy="6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9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1" y="41223"/>
            <a:ext cx="11682094" cy="61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01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32022"/>
            <a:ext cx="11336267" cy="48297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8" y="4135801"/>
            <a:ext cx="3831643" cy="4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22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762938" cy="68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4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8991" cy="69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03128" cy="62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9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13"/>
            <a:ext cx="8334375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339"/>
            <a:ext cx="9505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45"/>
            <a:ext cx="10013430" cy="6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7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08"/>
            <a:ext cx="10297886" cy="356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6" y="4156023"/>
            <a:ext cx="9607029" cy="27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14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0" y="148652"/>
            <a:ext cx="11992075" cy="64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5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41"/>
            <a:ext cx="11032761" cy="67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0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" y="0"/>
            <a:ext cx="11221796" cy="46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4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2" y="0"/>
            <a:ext cx="11317269" cy="6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1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8184" cy="673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1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06345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09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6" y="106961"/>
            <a:ext cx="11242544" cy="47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1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77550" cy="2295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2463852"/>
            <a:ext cx="11958683" cy="15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2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12643" cy="54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6" y="155913"/>
            <a:ext cx="11562101" cy="58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0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509587"/>
            <a:ext cx="63627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4" y="269432"/>
            <a:ext cx="9620250" cy="1762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" y="2031557"/>
            <a:ext cx="1866900" cy="923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4964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6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5" y="576496"/>
            <a:ext cx="6772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65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20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65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105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741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2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8254" cy="58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21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192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78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72"/>
            <a:ext cx="12129766" cy="52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2"/>
            <a:ext cx="12064118" cy="3588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4" y="3829360"/>
            <a:ext cx="9900138" cy="1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宽屏</PresentationFormat>
  <Paragraphs>0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5</cp:revision>
  <dcterms:created xsi:type="dcterms:W3CDTF">2022-10-06T14:23:01Z</dcterms:created>
  <dcterms:modified xsi:type="dcterms:W3CDTF">2022-10-30T02:30:45Z</dcterms:modified>
</cp:coreProperties>
</file>